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notesMasterIdLst>
    <p:notesMasterId r:id="rId8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esProps" Target="presProps.xml"/><Relationship Id="rId10" Type="http://schemas.openxmlformats.org/officeDocument/2006/relationships/viewProps" Target="viewProps.xml"/><Relationship Id="rId11" Type="http://schemas.openxmlformats.org/officeDocument/2006/relationships/theme" Target="theme/theme1.xml"/><Relationship Id="rId1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tmp/qa/lockup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0080" y="502920"/>
            <a:ext cx="2148840" cy="371367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640080" y="2386584"/>
            <a:ext cx="274320" cy="41148"/>
          </a:xfrm>
          <a:prstGeom prst="rect">
            <a:avLst/>
          </a:prstGeom>
          <a:solidFill>
            <a:srgbClr val="43648D"/>
          </a:solidFill>
          <a:ln/>
        </p:spPr>
      </p:sp>
      <p:sp>
        <p:nvSpPr>
          <p:cNvPr id="4" name="Text 1"/>
          <p:cNvSpPr/>
          <p:nvPr/>
        </p:nvSpPr>
        <p:spPr>
          <a:xfrm>
            <a:off x="1042416" y="228600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buNone/>
            </a:pPr>
            <a:r>
              <a:rPr lang="en-US" sz="1200" b="1" spc="200" kern="0" dirty="0">
                <a:solidFill>
                  <a:srgbClr val="43648D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PRESENTATION TITLE</a:t>
            </a:r>
            <a:endParaRPr lang="en-US" sz="1200" dirty="0"/>
          </a:p>
        </p:txBody>
      </p:sp>
      <p:sp>
        <p:nvSpPr>
          <p:cNvPr id="5" name="Text 2"/>
          <p:cNvSpPr/>
          <p:nvPr/>
        </p:nvSpPr>
        <p:spPr>
          <a:xfrm>
            <a:off x="621792" y="2697480"/>
            <a:ext cx="969264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4600"/>
              </a:lnSpc>
              <a:buNone/>
            </a:pPr>
            <a:r>
              <a:rPr lang="en-US" sz="4000" b="1" dirty="0">
                <a:solidFill>
                  <a:srgbClr val="1D1D1F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A statement that fills</a:t>
            </a:r>
            <a:endParaRPr lang="en-US" sz="4000" dirty="0"/>
          </a:p>
          <a:p>
            <a:pPr algn="l" indent="0" marL="0">
              <a:lnSpc>
                <a:spcPts val="4600"/>
              </a:lnSpc>
              <a:buNone/>
            </a:pPr>
            <a:r>
              <a:rPr lang="en-US" sz="4000" b="1" dirty="0">
                <a:solidFill>
                  <a:srgbClr val="1D1D1F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the frame, then stops.</a:t>
            </a:r>
            <a:endParaRPr lang="en-US" sz="4000" dirty="0"/>
          </a:p>
        </p:txBody>
      </p:sp>
      <p:sp>
        <p:nvSpPr>
          <p:cNvPr id="6" name="Text 3"/>
          <p:cNvSpPr/>
          <p:nvPr/>
        </p:nvSpPr>
        <p:spPr>
          <a:xfrm>
            <a:off x="640080" y="4526280"/>
            <a:ext cx="8778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600" dirty="0">
                <a:solidFill>
                  <a:srgbClr val="6E6E7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One or two lines that say what this deck is for and who it is for. Plain, direct, human.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640080" y="5989320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E6E7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Seconds Co   ·   Presented by Name   ·   Date</a:t>
            </a:r>
            <a:endParaRPr lang="en-US" sz="1200" dirty="0"/>
          </a:p>
        </p:txBody>
      </p:sp>
      <p:sp>
        <p:nvSpPr>
          <p:cNvPr id="8" name="Shape 5"/>
          <p:cNvSpPr/>
          <p:nvPr/>
        </p:nvSpPr>
        <p:spPr>
          <a:xfrm>
            <a:off x="0" y="6729984"/>
            <a:ext cx="6705432" cy="128016"/>
          </a:xfrm>
          <a:prstGeom prst="rect">
            <a:avLst/>
          </a:prstGeom>
          <a:solidFill>
            <a:srgbClr val="43648D"/>
          </a:solidFill>
          <a:ln/>
        </p:spPr>
      </p:sp>
      <p:sp>
        <p:nvSpPr>
          <p:cNvPr id="9" name="Shape 6"/>
          <p:cNvSpPr/>
          <p:nvPr/>
        </p:nvSpPr>
        <p:spPr>
          <a:xfrm>
            <a:off x="6705432" y="6729984"/>
            <a:ext cx="2438339" cy="128016"/>
          </a:xfrm>
          <a:prstGeom prst="rect">
            <a:avLst/>
          </a:prstGeom>
          <a:solidFill>
            <a:srgbClr val="66D4CF"/>
          </a:solidFill>
          <a:ln/>
        </p:spPr>
      </p:sp>
      <p:sp>
        <p:nvSpPr>
          <p:cNvPr id="10" name="Shape 7"/>
          <p:cNvSpPr/>
          <p:nvPr/>
        </p:nvSpPr>
        <p:spPr>
          <a:xfrm>
            <a:off x="9143771" y="6729984"/>
            <a:ext cx="3047924" cy="128016"/>
          </a:xfrm>
          <a:prstGeom prst="rect">
            <a:avLst/>
          </a:prstGeom>
          <a:solidFill>
            <a:srgbClr val="5E5CE6"/>
          </a:solidFill>
          <a:ln/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43648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22960" y="2386584"/>
            <a:ext cx="274320" cy="41148"/>
          </a:xfrm>
          <a:prstGeom prst="rect">
            <a:avLst/>
          </a:prstGeom>
          <a:solidFill>
            <a:srgbClr val="66D4CF"/>
          </a:solidFill>
          <a:ln/>
        </p:spPr>
      </p:sp>
      <p:sp>
        <p:nvSpPr>
          <p:cNvPr id="3" name="Text 1"/>
          <p:cNvSpPr/>
          <p:nvPr/>
        </p:nvSpPr>
        <p:spPr>
          <a:xfrm>
            <a:off x="1225296" y="228600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buNone/>
            </a:pPr>
            <a:r>
              <a:rPr lang="en-US" sz="1200" b="1" spc="200" kern="0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SECTION 01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786384" y="2651760"/>
            <a:ext cx="10241280" cy="1920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5000"/>
              </a:lnSpc>
              <a:buNone/>
            </a:pPr>
            <a:r>
              <a:rPr lang="en-US" sz="4400" b="1" dirty="0">
                <a:solidFill>
                  <a:srgbClr val="FFFFFF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A section title that</a:t>
            </a:r>
            <a:endParaRPr lang="en-US" sz="4400" dirty="0"/>
          </a:p>
          <a:p>
            <a:pPr indent="0" marL="0">
              <a:lnSpc>
                <a:spcPts val="5000"/>
              </a:lnSpc>
              <a:buNone/>
            </a:pPr>
            <a:r>
              <a:rPr lang="en-US" sz="4400" b="1" dirty="0">
                <a:solidFill>
                  <a:srgbClr val="FFFFFF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carries its own weight.</a:t>
            </a:r>
            <a:endParaRPr lang="en-US" sz="4400" dirty="0"/>
          </a:p>
        </p:txBody>
      </p:sp>
      <p:sp>
        <p:nvSpPr>
          <p:cNvPr id="5" name="Text 3"/>
          <p:cNvSpPr/>
          <p:nvPr/>
        </p:nvSpPr>
        <p:spPr>
          <a:xfrm>
            <a:off x="822960" y="4617720"/>
            <a:ext cx="86868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D8DEE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Everything after this slide belongs to the topic named above.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640080" y="557784"/>
            <a:ext cx="274320" cy="41148"/>
          </a:xfrm>
          <a:prstGeom prst="rect">
            <a:avLst/>
          </a:prstGeom>
          <a:solidFill>
            <a:srgbClr val="43648D"/>
          </a:solidFill>
          <a:ln/>
        </p:spPr>
      </p:sp>
      <p:sp>
        <p:nvSpPr>
          <p:cNvPr id="3" name="Text 1"/>
          <p:cNvSpPr/>
          <p:nvPr/>
        </p:nvSpPr>
        <p:spPr>
          <a:xfrm>
            <a:off x="1042416" y="45720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buNone/>
            </a:pPr>
            <a:r>
              <a:rPr lang="en-US" sz="1200" b="1" spc="200" kern="0" dirty="0">
                <a:solidFill>
                  <a:srgbClr val="43648D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SECTION 02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621792" y="822960"/>
            <a:ext cx="106070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D1D1F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A content slide with a plain title.</a:t>
            </a:r>
            <a:endParaRPr lang="en-US" sz="3000" dirty="0"/>
          </a:p>
        </p:txBody>
      </p:sp>
      <p:sp>
        <p:nvSpPr>
          <p:cNvPr id="5" name="Text 3"/>
          <p:cNvSpPr/>
          <p:nvPr/>
        </p:nvSpPr>
        <p:spPr>
          <a:xfrm>
            <a:off x="640080" y="1481328"/>
            <a:ext cx="104241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50" dirty="0">
                <a:solidFill>
                  <a:srgbClr val="6E6E7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Body copy sits here in Inter. Short sentences, one idea per line. Use the numbered plates below any time a slide walks through a sequence.</a:t>
            </a:r>
            <a:endParaRPr lang="en-US" sz="1450" dirty="0"/>
          </a:p>
        </p:txBody>
      </p:sp>
      <p:sp>
        <p:nvSpPr>
          <p:cNvPr id="6" name="Shape 4"/>
          <p:cNvSpPr/>
          <p:nvPr/>
        </p:nvSpPr>
        <p:spPr>
          <a:xfrm>
            <a:off x="640080" y="2514600"/>
            <a:ext cx="402336" cy="402336"/>
          </a:xfrm>
          <a:prstGeom prst="roundRect">
            <a:avLst>
              <a:gd name="adj" fmla="val 18182"/>
            </a:avLst>
          </a:prstGeom>
          <a:solidFill>
            <a:srgbClr val="43648D"/>
          </a:solidFill>
          <a:ln/>
        </p:spPr>
      </p:sp>
      <p:sp>
        <p:nvSpPr>
          <p:cNvPr id="7" name="Text 5"/>
          <p:cNvSpPr/>
          <p:nvPr/>
        </p:nvSpPr>
        <p:spPr>
          <a:xfrm>
            <a:off x="640080" y="2514600"/>
            <a:ext cx="402336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1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1243584" y="2487168"/>
            <a:ext cx="87782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D1D1F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Say what happened.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1243584" y="2770632"/>
            <a:ext cx="87782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6E6E7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One line, plainly. No preamble, no throat-clearing.</a:t>
            </a:r>
            <a:endParaRPr lang="en-US" sz="1250" dirty="0"/>
          </a:p>
        </p:txBody>
      </p:sp>
      <p:sp>
        <p:nvSpPr>
          <p:cNvPr id="10" name="Shape 8"/>
          <p:cNvSpPr/>
          <p:nvPr/>
        </p:nvSpPr>
        <p:spPr>
          <a:xfrm>
            <a:off x="640080" y="3429000"/>
            <a:ext cx="402336" cy="402336"/>
          </a:xfrm>
          <a:prstGeom prst="roundRect">
            <a:avLst>
              <a:gd name="adj" fmla="val 18182"/>
            </a:avLst>
          </a:prstGeom>
          <a:solidFill>
            <a:srgbClr val="43648D"/>
          </a:solidFill>
          <a:ln/>
        </p:spPr>
      </p:sp>
      <p:sp>
        <p:nvSpPr>
          <p:cNvPr id="11" name="Text 9"/>
          <p:cNvSpPr/>
          <p:nvPr/>
        </p:nvSpPr>
        <p:spPr>
          <a:xfrm>
            <a:off x="640080" y="3429000"/>
            <a:ext cx="402336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2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1243584" y="3401568"/>
            <a:ext cx="87782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D1D1F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Say what it means.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1243584" y="3685032"/>
            <a:ext cx="87782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6E6E7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Connect the fact to the decision it affects.</a:t>
            </a:r>
            <a:endParaRPr lang="en-US" sz="1250" dirty="0"/>
          </a:p>
        </p:txBody>
      </p:sp>
      <p:sp>
        <p:nvSpPr>
          <p:cNvPr id="14" name="Shape 12"/>
          <p:cNvSpPr/>
          <p:nvPr/>
        </p:nvSpPr>
        <p:spPr>
          <a:xfrm>
            <a:off x="640080" y="4343400"/>
            <a:ext cx="402336" cy="402336"/>
          </a:xfrm>
          <a:prstGeom prst="roundRect">
            <a:avLst>
              <a:gd name="adj" fmla="val 18182"/>
            </a:avLst>
          </a:prstGeom>
          <a:solidFill>
            <a:srgbClr val="43648D"/>
          </a:solidFill>
          <a:ln/>
        </p:spPr>
      </p:sp>
      <p:sp>
        <p:nvSpPr>
          <p:cNvPr id="15" name="Text 13"/>
          <p:cNvSpPr/>
          <p:nvPr/>
        </p:nvSpPr>
        <p:spPr>
          <a:xfrm>
            <a:off x="640080" y="4343400"/>
            <a:ext cx="402336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3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1243584" y="4315968"/>
            <a:ext cx="87782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D1D1F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Say what happens next.</a:t>
            </a:r>
            <a:endParaRPr lang="en-US" sz="1500" dirty="0"/>
          </a:p>
        </p:txBody>
      </p:sp>
      <p:sp>
        <p:nvSpPr>
          <p:cNvPr id="17" name="Text 15"/>
          <p:cNvSpPr/>
          <p:nvPr/>
        </p:nvSpPr>
        <p:spPr>
          <a:xfrm>
            <a:off x="1243584" y="4599432"/>
            <a:ext cx="87782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6E6E7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Name the owner and the date. Every step needs both.</a:t>
            </a:r>
            <a:endParaRPr lang="en-US" sz="1250" dirty="0"/>
          </a:p>
        </p:txBody>
      </p:sp>
      <p:sp>
        <p:nvSpPr>
          <p:cNvPr id="18" name="Shape 16"/>
          <p:cNvSpPr/>
          <p:nvPr/>
        </p:nvSpPr>
        <p:spPr>
          <a:xfrm>
            <a:off x="0" y="6766560"/>
            <a:ext cx="6705432" cy="91440"/>
          </a:xfrm>
          <a:prstGeom prst="rect">
            <a:avLst/>
          </a:prstGeom>
          <a:solidFill>
            <a:srgbClr val="43648D"/>
          </a:solidFill>
          <a:ln/>
        </p:spPr>
      </p:sp>
      <p:sp>
        <p:nvSpPr>
          <p:cNvPr id="19" name="Shape 17"/>
          <p:cNvSpPr/>
          <p:nvPr/>
        </p:nvSpPr>
        <p:spPr>
          <a:xfrm>
            <a:off x="6705432" y="6766560"/>
            <a:ext cx="2438339" cy="91440"/>
          </a:xfrm>
          <a:prstGeom prst="rect">
            <a:avLst/>
          </a:prstGeom>
          <a:solidFill>
            <a:srgbClr val="66D4CF"/>
          </a:solidFill>
          <a:ln/>
        </p:spPr>
      </p:sp>
      <p:sp>
        <p:nvSpPr>
          <p:cNvPr id="20" name="Shape 18"/>
          <p:cNvSpPr/>
          <p:nvPr/>
        </p:nvSpPr>
        <p:spPr>
          <a:xfrm>
            <a:off x="9143771" y="6766560"/>
            <a:ext cx="3047924" cy="91440"/>
          </a:xfrm>
          <a:prstGeom prst="rect">
            <a:avLst/>
          </a:prstGeom>
          <a:solidFill>
            <a:srgbClr val="5E5CE6"/>
          </a:solidFill>
          <a:ln/>
        </p:spPr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640080" y="557784"/>
            <a:ext cx="274320" cy="41148"/>
          </a:xfrm>
          <a:prstGeom prst="rect">
            <a:avLst/>
          </a:prstGeom>
          <a:solidFill>
            <a:srgbClr val="43648D"/>
          </a:solidFill>
          <a:ln/>
        </p:spPr>
      </p:sp>
      <p:sp>
        <p:nvSpPr>
          <p:cNvPr id="3" name="Text 1"/>
          <p:cNvSpPr/>
          <p:nvPr/>
        </p:nvSpPr>
        <p:spPr>
          <a:xfrm>
            <a:off x="1042416" y="45720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buNone/>
            </a:pPr>
            <a:r>
              <a:rPr lang="en-US" sz="1200" b="1" spc="200" kern="0" dirty="0">
                <a:solidFill>
                  <a:srgbClr val="43648D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SECTION 03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621792" y="822960"/>
            <a:ext cx="106070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D1D1F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Two ideas, side by side.</a:t>
            </a:r>
            <a:endParaRPr lang="en-US" sz="3000" dirty="0"/>
          </a:p>
        </p:txBody>
      </p:sp>
      <p:sp>
        <p:nvSpPr>
          <p:cNvPr id="5" name="Text 3"/>
          <p:cNvSpPr/>
          <p:nvPr/>
        </p:nvSpPr>
        <p:spPr>
          <a:xfrm>
            <a:off x="640080" y="1783080"/>
            <a:ext cx="50292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43648D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What this is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640080" y="2286000"/>
            <a:ext cx="5029200" cy="3703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77800" indent="-177800">
              <a:spcAft>
                <a:spcPts val="1000"/>
              </a:spcAft>
              <a:buSzPct val="100000"/>
              <a:buChar char="▪"/>
            </a:pPr>
            <a:r>
              <a:rPr lang="en-US" sz="1400" dirty="0">
                <a:solidFill>
                  <a:srgbClr val="1D1D1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The two-column layout for comparisons, before/after, or option A versus option B.</a:t>
            </a:r>
            <a:endParaRPr lang="en-US" sz="1400" dirty="0"/>
          </a:p>
          <a:p>
            <a:pPr indent="0" marL="0">
              <a:spcAft>
                <a:spcPts val="1000"/>
              </a:spcAft>
              <a:buNone/>
            </a:pPr>
            <a:r>
              <a:rPr lang="en-US" sz="1400" dirty="0">
                <a:solidFill>
                  <a:srgbClr val="1D1D1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Keep each column to a short heading and three or four lines.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1D1D1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Left-align every line. Center only the slide title.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6492240" y="1783080"/>
            <a:ext cx="50292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43648D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What it replaces</a:t>
            </a:r>
            <a:endParaRPr lang="en-US" sz="1800" dirty="0"/>
          </a:p>
        </p:txBody>
      </p:sp>
      <p:sp>
        <p:nvSpPr>
          <p:cNvPr id="8" name="Text 6"/>
          <p:cNvSpPr/>
          <p:nvPr/>
        </p:nvSpPr>
        <p:spPr>
          <a:xfrm>
            <a:off x="6492240" y="2286000"/>
            <a:ext cx="5029200" cy="3703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77800" indent="-177800">
              <a:spcAft>
                <a:spcPts val="1000"/>
              </a:spcAft>
              <a:buSzPct val="100000"/>
              <a:buChar char="▪"/>
            </a:pPr>
            <a:r>
              <a:rPr lang="en-US" sz="1400" dirty="0">
                <a:solidFill>
                  <a:srgbClr val="1D1D1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 single wide column of text that buries the comparison.</a:t>
            </a:r>
            <a:endParaRPr lang="en-US" sz="1400" dirty="0"/>
          </a:p>
          <a:p>
            <a:pPr indent="0" marL="0">
              <a:spcAft>
                <a:spcPts val="1000"/>
              </a:spcAft>
              <a:buNone/>
            </a:pPr>
            <a:r>
              <a:rPr lang="en-US" sz="1400" dirty="0">
                <a:solidFill>
                  <a:srgbClr val="1D1D1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 table when the content is really just two short lists.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1D1D1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Center-aligned paragraphs that are hard to scan.</a:t>
            </a:r>
            <a:endParaRPr lang="en-US" sz="1400" dirty="0"/>
          </a:p>
        </p:txBody>
      </p:sp>
      <p:sp>
        <p:nvSpPr>
          <p:cNvPr id="9" name="Shape 7"/>
          <p:cNvSpPr/>
          <p:nvPr/>
        </p:nvSpPr>
        <p:spPr>
          <a:xfrm>
            <a:off x="0" y="6766560"/>
            <a:ext cx="6705432" cy="91440"/>
          </a:xfrm>
          <a:prstGeom prst="rect">
            <a:avLst/>
          </a:prstGeom>
          <a:solidFill>
            <a:srgbClr val="43648D"/>
          </a:solidFill>
          <a:ln/>
        </p:spPr>
      </p:sp>
      <p:sp>
        <p:nvSpPr>
          <p:cNvPr id="10" name="Shape 8"/>
          <p:cNvSpPr/>
          <p:nvPr/>
        </p:nvSpPr>
        <p:spPr>
          <a:xfrm>
            <a:off x="6705432" y="6766560"/>
            <a:ext cx="2438339" cy="91440"/>
          </a:xfrm>
          <a:prstGeom prst="rect">
            <a:avLst/>
          </a:prstGeom>
          <a:solidFill>
            <a:srgbClr val="66D4CF"/>
          </a:solidFill>
          <a:ln/>
        </p:spPr>
      </p:sp>
      <p:sp>
        <p:nvSpPr>
          <p:cNvPr id="11" name="Shape 9"/>
          <p:cNvSpPr/>
          <p:nvPr/>
        </p:nvSpPr>
        <p:spPr>
          <a:xfrm>
            <a:off x="9143771" y="6766560"/>
            <a:ext cx="3047924" cy="91440"/>
          </a:xfrm>
          <a:prstGeom prst="rect">
            <a:avLst/>
          </a:prstGeom>
          <a:solidFill>
            <a:srgbClr val="5E5CE6"/>
          </a:solidFill>
          <a:ln/>
        </p:spPr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E8EE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77240" y="1051560"/>
            <a:ext cx="182880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9600" b="1" dirty="0">
                <a:solidFill>
                  <a:srgbClr val="43648D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“</a:t>
            </a:r>
            <a:endParaRPr lang="en-US" sz="9600" dirty="0"/>
          </a:p>
        </p:txBody>
      </p:sp>
      <p:sp>
        <p:nvSpPr>
          <p:cNvPr id="3" name="Text 1"/>
          <p:cNvSpPr/>
          <p:nvPr/>
        </p:nvSpPr>
        <p:spPr>
          <a:xfrm>
            <a:off x="914400" y="2331720"/>
            <a:ext cx="10058400" cy="2103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4200"/>
              </a:lnSpc>
              <a:buNone/>
            </a:pPr>
            <a:r>
              <a:rPr lang="en-US" sz="3400" b="1" i="1" dirty="0">
                <a:solidFill>
                  <a:srgbClr val="1D1D1F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Say the plain thing, then stop. The highest compliment is seconds.</a:t>
            </a:r>
            <a:endParaRPr lang="en-US" sz="3400" dirty="0"/>
          </a:p>
        </p:txBody>
      </p:sp>
      <p:sp>
        <p:nvSpPr>
          <p:cNvPr id="4" name="Text 2"/>
          <p:cNvSpPr/>
          <p:nvPr/>
        </p:nvSpPr>
        <p:spPr>
          <a:xfrm>
            <a:off x="960120" y="4617720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6E6E7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Style note, Seconds Co brand voice</a:t>
            </a:r>
            <a:endParaRPr lang="en-US" sz="1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43648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2331720"/>
            <a:ext cx="12191695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Seconds</a:t>
            </a:r>
            <a:pPr algn="ctr" indent="0" marL="0">
              <a:buNone/>
            </a:pPr>
            <a:r>
              <a:rPr lang="en-US" sz="2000" b="1" dirty="0">
                <a:solidFill>
                  <a:srgbClr val="66D4CF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 Co.</a:t>
            </a:r>
            <a:endParaRPr lang="en-US" sz="2000" dirty="0"/>
          </a:p>
        </p:txBody>
      </p:sp>
      <p:sp>
        <p:nvSpPr>
          <p:cNvPr id="3" name="Text 1"/>
          <p:cNvSpPr/>
          <p:nvPr/>
        </p:nvSpPr>
        <p:spPr>
          <a:xfrm>
            <a:off x="731520" y="2834640"/>
            <a:ext cx="10728655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ts val="4600"/>
              </a:lnSpc>
              <a:buNone/>
            </a:pPr>
            <a:r>
              <a:rPr lang="en-US" sz="4000" b="1" dirty="0">
                <a:solidFill>
                  <a:srgbClr val="FFFFFF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The highest compliment</a:t>
            </a:r>
            <a:endParaRPr lang="en-US" sz="4000" dirty="0"/>
          </a:p>
          <a:p>
            <a:pPr algn="ctr" indent="0" marL="0">
              <a:lnSpc>
                <a:spcPts val="4600"/>
              </a:lnSpc>
              <a:buNone/>
            </a:pPr>
            <a:r>
              <a:rPr lang="en-US" sz="4000" b="1" dirty="0">
                <a:solidFill>
                  <a:srgbClr val="FFFFFF"/>
                </a:solidFill>
                <a:latin typeface="Manrope" pitchFamily="34" charset="0"/>
                <a:ea typeface="Manrope" pitchFamily="34" charset="-122"/>
                <a:cs typeface="Manrope" pitchFamily="34" charset="-120"/>
              </a:rPr>
              <a:t>is seconds.</a:t>
            </a:r>
            <a:endParaRPr lang="en-US" sz="4000" dirty="0"/>
          </a:p>
        </p:txBody>
      </p:sp>
      <p:sp>
        <p:nvSpPr>
          <p:cNvPr id="4" name="Text 2"/>
          <p:cNvSpPr/>
          <p:nvPr/>
        </p:nvSpPr>
        <p:spPr>
          <a:xfrm>
            <a:off x="0" y="6035040"/>
            <a:ext cx="1219169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C7D6E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secondshq.com</a:t>
            </a:r>
            <a:endParaRPr lang="en-US" sz="13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2026-07-26T23:45:35Z</dcterms:created>
  <dcterms:modified xsi:type="dcterms:W3CDTF">2026-07-26T23:45:35Z</dcterms:modified>
</cp:coreProperties>
</file>